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152781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6F15-3F97-4253-9420-29192FACB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2500375"/>
            <a:ext cx="7620000" cy="5319042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E4253-0EB0-4D05-8210-01F42CB6B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8024540"/>
            <a:ext cx="7620000" cy="3688670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2DD5-168D-4612-B5F5-0DEE4FA5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CC6F-58C2-4618-B06D-DA9DA5E4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B958-9A59-4436-B7F6-E0F2AB6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4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EBEA-93A0-4D09-9A17-3948DD09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CC728-D0FF-47A9-AEB5-FC620C0D0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B6776-5BD2-412C-A14B-359F74EA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6A69A-992D-4D67-87AD-3EEA4B6E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4226D-AAE2-42EA-AB69-284C7599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65DDF-7F96-4F2B-AC98-FF2F26695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813417"/>
            <a:ext cx="2190750" cy="129474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9111C-CC80-4D86-9978-011559D5C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813417"/>
            <a:ext cx="6445250" cy="129474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AED51-A161-462B-A789-4C91AD34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A9FBB-D916-4AE5-9163-D75887BAB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CE730-61D8-4D0C-AFFF-E2B2D91C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6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14BB9-EAFF-42C6-B1E1-22D45E42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BA12F-2F5C-4ECB-92E8-559594D2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4F6F4-942C-4796-B3E6-A9E98836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44088-4969-4348-82E2-E5564C42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F7A3-959A-4A7B-B5EB-FDD0CA1D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5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4C6F-B37B-4C6A-9A7F-482651CA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3808920"/>
            <a:ext cx="8763000" cy="635526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CBB5E-57EE-458C-9CD2-A3F70212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10224307"/>
            <a:ext cx="8763000" cy="334208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D0D9C-BA74-4CE2-B6AB-52FBB245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84C0C-C92B-458B-A3E8-40B69C836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5BA6C-6BCE-4B31-8CCE-C68780F7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ECB4-D824-4F20-815E-8C307707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5A57-5095-4F4B-97D9-4A4CE31B9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4067087"/>
            <a:ext cx="4318000" cy="9693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908B9-2677-4D92-B361-6AC39B622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4067087"/>
            <a:ext cx="4318000" cy="96938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557D4-254A-4CCB-B9D8-8F6FAF63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359D2-8551-48F3-9FB9-8C8C555F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B4E4A-5047-4035-8AB9-39ED2C9F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2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59B3-BD10-4B67-B240-7B22F669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813421"/>
            <a:ext cx="8763000" cy="2953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94E8E-C1C5-4B4B-9E06-C216BBF2E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3745257"/>
            <a:ext cx="4298156" cy="18354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7B92E-0BC1-462F-B1E1-63EDE2ED3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5580751"/>
            <a:ext cx="4298156" cy="82084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6E34A-B347-4EE9-B48B-A25156DF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3745257"/>
            <a:ext cx="4319323" cy="18354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4B8B1-6747-4691-BB13-5DA86824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5580751"/>
            <a:ext cx="4319323" cy="82084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280A4-DD4A-4543-87A8-FACD6561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5EC09-A696-4CC6-8150-DCC32C2F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ECD2C-3456-4271-80AC-44FD49FB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4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95C5-637D-4E99-B733-61EF4C34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B8640-DF0E-402C-AD37-54A647DF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AE4AC-C1DF-4292-A398-5CD4747E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F4A56-5076-4367-BFB8-4409B0FF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44818-D8E7-4416-9C64-94969621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DAACD-B1AE-4474-9F15-E9132CCA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7169C-7692-4A23-B562-E22B71AF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89E7-DE16-4925-A261-5ADF42C6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1018540"/>
            <a:ext cx="3276864" cy="356489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CBAA1-0117-4D95-A52D-7B1642DDC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2199767"/>
            <a:ext cx="5143500" cy="1085735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A263B-2F86-43AA-8D75-251FA4DCB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583430"/>
            <a:ext cx="3276864" cy="8491371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1A4B7-592C-452A-AC19-02D295B8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A28F3-DB3C-4F4F-9677-FE2B2E96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1ADFA-B648-4821-A371-D67E42A1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C201-B4BC-43FF-A4E0-D1ABA088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1018540"/>
            <a:ext cx="3276864" cy="356489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419E6-E4CF-4B4A-AF28-FD163905C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2199767"/>
            <a:ext cx="5143500" cy="1085735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5D38E-BED2-45F0-AA85-800517B1D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583430"/>
            <a:ext cx="3276864" cy="8491371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2D155-82CC-4BF9-9F4E-12736394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BF23A-9B8A-4D11-83D3-6009DD4A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F8612-48A6-4903-B0CB-BC694C95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BD92F-C956-4E79-A093-15148ED4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13421"/>
            <a:ext cx="8763000" cy="2953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D8927-BE51-4322-B957-A9FDE4FB7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4067087"/>
            <a:ext cx="8763000" cy="9693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4E8D3-A77C-4E45-A365-702C23131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4160539"/>
            <a:ext cx="2286000" cy="81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E186-838C-47A4-A008-891D26E0D15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EA085-BCC9-4453-A058-698DD0DF7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4160539"/>
            <a:ext cx="3429000" cy="81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8E544-000A-4FCB-B215-2B5A14C6B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4160539"/>
            <a:ext cx="2286000" cy="81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56F7E-14B8-44A8-9148-929586B0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62D42-5FD7-4EDF-93B1-5A4FE0CCEE3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5920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18256-3AEE-495D-BA29-ED97CBC14C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9703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0CEE4-1A06-48EA-A014-8601F7AE63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07A1283-38FC-4898-BA78-1EB0BB1B9053}"/>
              </a:ext>
            </a:extLst>
          </p:cNvPr>
          <p:cNvSpPr/>
          <p:nvPr/>
        </p:nvSpPr>
        <p:spPr>
          <a:xfrm>
            <a:off x="1193800" y="7378700"/>
            <a:ext cx="7861301" cy="7861301"/>
          </a:xfrm>
          <a:custGeom>
            <a:avLst/>
            <a:gdLst/>
            <a:ahLst/>
            <a:cxnLst/>
            <a:rect l="0" t="0" r="0" b="0"/>
            <a:pathLst>
              <a:path w="7861301" h="7861301">
                <a:moveTo>
                  <a:pt x="0" y="0"/>
                </a:moveTo>
                <a:lnTo>
                  <a:pt x="7861300" y="0"/>
                </a:lnTo>
                <a:lnTo>
                  <a:pt x="7861300" y="7861300"/>
                </a:lnTo>
                <a:lnTo>
                  <a:pt x="0" y="7861300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9177B1-9323-42BE-94B4-5C08BFFB3200}"/>
              </a:ext>
            </a:extLst>
          </p:cNvPr>
          <p:cNvSpPr/>
          <p:nvPr/>
        </p:nvSpPr>
        <p:spPr>
          <a:xfrm>
            <a:off x="3771900" y="8775700"/>
            <a:ext cx="254001" cy="254001"/>
          </a:xfrm>
          <a:custGeom>
            <a:avLst/>
            <a:gdLst/>
            <a:ahLst/>
            <a:cxnLst/>
            <a:rect l="0" t="0" r="0" b="0"/>
            <a:pathLst>
              <a:path w="254001" h="254001">
                <a:moveTo>
                  <a:pt x="0" y="0"/>
                </a:moveTo>
                <a:lnTo>
                  <a:pt x="254000" y="0"/>
                </a:lnTo>
                <a:lnTo>
                  <a:pt x="254000" y="254000"/>
                </a:lnTo>
                <a:lnTo>
                  <a:pt x="0" y="25400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6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1DF45-A0EA-4F6B-875E-E0C5BCD5B9C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7418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477B9-BE03-4D74-A575-C16DDD03CCE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131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9002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Kisha Barnes</dc:creator>
  <cp:lastModifiedBy>Kisha Barnes</cp:lastModifiedBy>
  <cp:revision>1</cp:revision>
  <dcterms:created xsi:type="dcterms:W3CDTF">2020-04-20T13:14:02Z</dcterms:created>
  <dcterms:modified xsi:type="dcterms:W3CDTF">2020-04-20T13:14:02Z</dcterms:modified>
</cp:coreProperties>
</file>