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0160000" cy="135255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F114F-E9DE-41CB-8495-DA1F4F6D6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2213549"/>
            <a:ext cx="7620000" cy="4708878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0C6DC-FE6B-426E-870E-0604463B0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7104019"/>
            <a:ext cx="7620000" cy="3265531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5BF85-309E-4FA6-8560-7E81333FB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4B8-89BD-4AB6-9C7E-5A26224647F2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F7997-0FE9-4631-B9BA-31E4C769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75036-F81A-4B8B-B549-E1166728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74F8-D7FC-4EE4-A161-29CF3A5B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5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C4966-0296-41C5-9EFF-03848C0D8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BDA1F2-E6C3-4E8D-AA31-3A024F5A4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04513-DE6E-430D-B323-A2FA3B1E0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4B8-89BD-4AB6-9C7E-5A26224647F2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2680D-3459-4835-80CF-8EBE786AA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D12FC-5EEA-4930-A9A8-5977BD673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74F8-D7FC-4EE4-A161-29CF3A5B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3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4CF8D9-EB2C-483C-BCED-E7BA47B13D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720108"/>
            <a:ext cx="2190750" cy="1146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71E84A-9ADC-4B3A-8B2F-7D7C4F5AF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720108"/>
            <a:ext cx="6445250" cy="1146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CA937-07B2-4117-8AFE-8138C5A0A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4B8-89BD-4AB6-9C7E-5A26224647F2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6BD2C-2AD7-44CB-8169-7CB729B7D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511EE-5784-4FA9-941D-4203F5D0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74F8-D7FC-4EE4-A161-29CF3A5B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9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F3BF2-6C53-4005-AE30-03222B25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B5991-1C21-442E-9388-F942748D6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193DE-305B-4F7D-9080-67C9C508F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4B8-89BD-4AB6-9C7E-5A26224647F2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7334A-FC4B-4BFE-B2B8-4EDF165D4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A8993-5C66-46CD-96B2-664F9E16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74F8-D7FC-4EE4-A161-29CF3A5B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9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2C6F1-FB74-4ADE-A736-39E3E86B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3371986"/>
            <a:ext cx="8763000" cy="562623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AD69C-EFFC-422B-A72B-9BD388A22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9051444"/>
            <a:ext cx="8763000" cy="295870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3B8C6-045E-49FE-BC47-44B66079A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4B8-89BD-4AB6-9C7E-5A26224647F2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1FCBC-1EFA-46FF-8698-049E991A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AE0DE-9ACE-4709-B81F-1464F4C54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74F8-D7FC-4EE4-A161-29CF3A5B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E3BE9-2EA8-4C4F-BB5F-BD92F74F2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296FF-47F1-4877-907A-40C93693A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3600538"/>
            <a:ext cx="4318000" cy="8581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2B502-29C6-404A-83CC-05A883438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600538"/>
            <a:ext cx="4318000" cy="8581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5FD49-1CD7-4CA2-97D7-BE3D192A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4B8-89BD-4AB6-9C7E-5A26224647F2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4192E-23AB-4344-AE12-9C745E27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BA9D5-6A4B-43E0-8407-D220203F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74F8-D7FC-4EE4-A161-29CF3A5B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1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D359-A74F-495A-990E-0AB3F89D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720111"/>
            <a:ext cx="8763000" cy="2614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C4E6F-D729-45C6-9F8C-C2BE7467E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3315627"/>
            <a:ext cx="4298156" cy="162493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9D7D2-F997-4CDA-9E0D-CA1FCA1C1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4940565"/>
            <a:ext cx="4298156" cy="72668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6E9185-654A-4E48-AF8A-4C2909ADA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3315627"/>
            <a:ext cx="4319323" cy="162493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EDBE60-5A66-48A1-8D44-4A1DFA699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4940565"/>
            <a:ext cx="4319323" cy="72668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F0084D-91E9-4CF0-8736-7E815E404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4B8-89BD-4AB6-9C7E-5A26224647F2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2CF146-5422-4310-90BB-039139DA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5C94FB-2097-452C-A887-5D6073A66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74F8-D7FC-4EE4-A161-29CF3A5B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5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99BA1-E030-44B3-BF07-839B7306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E90B13-F38D-4F4C-A295-CE986874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4B8-89BD-4AB6-9C7E-5A26224647F2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AFADFE-D914-4366-AEB9-A4BB73EFD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5DE51-BD7D-41FE-8B0F-11879A4BC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74F8-D7FC-4EE4-A161-29CF3A5B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7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EBD8A-CFDF-4069-8BC3-48937C889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4B8-89BD-4AB6-9C7E-5A26224647F2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2C728E-72BD-4222-912B-38AECFD5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6ABBA-6B27-4E0F-B2DB-8AA7AEFE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74F8-D7FC-4EE4-A161-29CF3A5B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3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454BE-3DC4-4770-ABF5-CCDCEF08B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901700"/>
            <a:ext cx="3276864" cy="315595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44233-2B52-4FB9-9F51-6284B49CE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947424"/>
            <a:ext cx="5143500" cy="9611872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8BF23-086C-451B-9A85-8BF23E5EA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4057650"/>
            <a:ext cx="3276864" cy="7517299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DD8CB-AAD3-44AC-9EF5-FAAFF2510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4B8-89BD-4AB6-9C7E-5A26224647F2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012A8-CDFA-4193-A211-A9A01FD93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1363E-C781-433B-BCD1-7BF82E0B3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74F8-D7FC-4EE4-A161-29CF3A5B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9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BDE16-AF0C-4FC8-AEC1-E8638F8FB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901700"/>
            <a:ext cx="3276864" cy="315595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82A60F-D385-4BD3-9373-AB8A4A588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947424"/>
            <a:ext cx="5143500" cy="9611872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80F1F-C4C5-4085-8D6C-35405E3FC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4057650"/>
            <a:ext cx="3276864" cy="7517299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4AA4B-ED28-48B1-9939-1D5998657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4B8-89BD-4AB6-9C7E-5A26224647F2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1F585-C42A-40A1-97B0-B465D5410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D0B89-0DAE-42D8-A63A-C20C8C7C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74F8-D7FC-4EE4-A161-29CF3A5B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4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35E56E-80B3-4567-9BA0-9E3290912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720111"/>
            <a:ext cx="8763000" cy="2614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62FB1-DBB8-49EB-8473-B8854E408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3600538"/>
            <a:ext cx="8763000" cy="8581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5AF67-9D1B-4203-B868-0BA3C161C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12536138"/>
            <a:ext cx="2286000" cy="720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854B8-89BD-4AB6-9C7E-5A26224647F2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1131B-B232-42C3-AF31-2A9A5AC8E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12536138"/>
            <a:ext cx="3429000" cy="720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435A0-9205-4730-B4B2-450AD6F32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12536138"/>
            <a:ext cx="2286000" cy="720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174F8-D7FC-4EE4-A161-29CF3A5B8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5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E8DC41-507F-4A03-A7BF-4AFA3E4DFEB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13144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85807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EB3815-18F6-4F7E-A657-A45A5A70C7D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13144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271090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D77CD7-7ED0-4C08-B282-E8685AB1FBD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13144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121840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01EF07-C903-4532-A725-15174460A78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13144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033846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4711FB-3F90-4FA6-921C-265F9B05D3E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13144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679226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DBFD71-53CA-426B-9BB7-010211D678F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13144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678916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3CA560-7C00-4B64-9E81-0FFF93C0EFF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13144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798515-A365-4F5E-A4BF-759E9E11B47A}"/>
              </a:ext>
            </a:extLst>
          </p:cNvPr>
          <p:cNvSpPr txBox="1"/>
          <p:nvPr/>
        </p:nvSpPr>
        <p:spPr>
          <a:xfrm>
            <a:off x="787400" y="10591800"/>
            <a:ext cx="5366134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900" i="1">
                <a:solidFill>
                  <a:srgbClr val="000000"/>
                </a:solidFill>
                <a:latin typeface="Arial - 18"/>
              </a:rPr>
              <a:t>  </a:t>
            </a:r>
          </a:p>
          <a:p>
            <a:r>
              <a:rPr lang="en-US" sz="900" i="1">
                <a:solidFill>
                  <a:srgbClr val="000000"/>
                </a:solidFill>
                <a:latin typeface="Arial - 18"/>
              </a:rPr>
              <a:t>  b = 										      b = </a:t>
            </a:r>
          </a:p>
        </p:txBody>
      </p:sp>
    </p:spTree>
    <p:extLst>
      <p:ext uri="{BB962C8B-B14F-4D97-AF65-F5344CB8AC3E}">
        <p14:creationId xmlns:p14="http://schemas.microsoft.com/office/powerpoint/2010/main" val="2349505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EC9234-D46E-47B7-821A-D7F1DDF43DE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13144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777AE9-164F-4CDF-B3FD-B19CB7CA2360}"/>
              </a:ext>
            </a:extLst>
          </p:cNvPr>
          <p:cNvSpPr txBox="1"/>
          <p:nvPr/>
        </p:nvSpPr>
        <p:spPr>
          <a:xfrm>
            <a:off x="622300" y="11557000"/>
            <a:ext cx="7786439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 - 24"/>
              </a:rPr>
              <a:t>Equation _________                          Equation ________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43B8A15-24E1-405C-9D59-57E50B6E002F}"/>
              </a:ext>
            </a:extLst>
          </p:cNvPr>
          <p:cNvSpPr/>
          <p:nvPr/>
        </p:nvSpPr>
        <p:spPr>
          <a:xfrm>
            <a:off x="5626100" y="1549400"/>
            <a:ext cx="393701" cy="355601"/>
          </a:xfrm>
          <a:custGeom>
            <a:avLst/>
            <a:gdLst/>
            <a:ahLst/>
            <a:cxnLst/>
            <a:rect l="0" t="0" r="0" b="0"/>
            <a:pathLst>
              <a:path w="393701" h="355601">
                <a:moveTo>
                  <a:pt x="0" y="0"/>
                </a:moveTo>
                <a:lnTo>
                  <a:pt x="393700" y="0"/>
                </a:lnTo>
                <a:lnTo>
                  <a:pt x="393700" y="355600"/>
                </a:lnTo>
                <a:lnTo>
                  <a:pt x="0" y="355600"/>
                </a:lnTo>
                <a:close/>
              </a:path>
            </a:pathLst>
          </a:custGeom>
          <a:solidFill>
            <a:srgbClr val="282828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4269695-B8DD-4FA5-8613-9DF3961F3E70}"/>
              </a:ext>
            </a:extLst>
          </p:cNvPr>
          <p:cNvSpPr/>
          <p:nvPr/>
        </p:nvSpPr>
        <p:spPr>
          <a:xfrm>
            <a:off x="850900" y="1600200"/>
            <a:ext cx="393701" cy="355601"/>
          </a:xfrm>
          <a:custGeom>
            <a:avLst/>
            <a:gdLst/>
            <a:ahLst/>
            <a:cxnLst/>
            <a:rect l="0" t="0" r="0" b="0"/>
            <a:pathLst>
              <a:path w="393701" h="355601">
                <a:moveTo>
                  <a:pt x="0" y="0"/>
                </a:moveTo>
                <a:lnTo>
                  <a:pt x="393700" y="0"/>
                </a:lnTo>
                <a:lnTo>
                  <a:pt x="393700" y="355600"/>
                </a:lnTo>
                <a:lnTo>
                  <a:pt x="0" y="355600"/>
                </a:lnTo>
                <a:close/>
              </a:path>
            </a:pathLst>
          </a:custGeom>
          <a:solidFill>
            <a:srgbClr val="282828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95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BECE3357BEE84F937AC463C6618AE8" ma:contentTypeVersion="33" ma:contentTypeDescription="Create a new document." ma:contentTypeScope="" ma:versionID="aa0fab3bca2e07cf8143cb4223ec195a">
  <xsd:schema xmlns:xsd="http://www.w3.org/2001/XMLSchema" xmlns:xs="http://www.w3.org/2001/XMLSchema" xmlns:p="http://schemas.microsoft.com/office/2006/metadata/properties" xmlns:ns3="42de666c-d18b-4f83-9220-4656f6bfc6a3" xmlns:ns4="e8185648-6a0b-4891-a8d0-4ec058f64423" targetNamespace="http://schemas.microsoft.com/office/2006/metadata/properties" ma:root="true" ma:fieldsID="2a92acf94f7a9d855a67bc8681cbd464" ns3:_="" ns4:_="">
    <xsd:import namespace="42de666c-d18b-4f83-9220-4656f6bfc6a3"/>
    <xsd:import namespace="e8185648-6a0b-4891-a8d0-4ec058f644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ath_Settings" minOccurs="0"/>
                <xsd:element ref="ns3:Distribution_Groups" minOccurs="0"/>
                <xsd:element ref="ns3:LMS_Mappin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e666c-d18b-4f83-9220-4656f6bfc6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IsNotebookLocked" ma:index="26" nillable="true" ma:displayName="Is Notebook Locked" ma:internalName="IsNotebookLocked">
      <xsd:simpleType>
        <xsd:restriction base="dms:Boolean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ath_Settings" ma:index="38" nillable="true" ma:displayName="Math Settings" ma:internalName="Math_Settings">
      <xsd:simpleType>
        <xsd:restriction base="dms:Text"/>
      </xsd:simpleType>
    </xsd:element>
    <xsd:element name="Distribution_Groups" ma:index="39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0" nillable="true" ma:displayName="LMS Mappings" ma:internalName="LMS_Mapping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85648-6a0b-4891-a8d0-4ec058f64423" elementFormDefault="qualified">
    <xsd:import namespace="http://schemas.microsoft.com/office/2006/documentManagement/types"/>
    <xsd:import namespace="http://schemas.microsoft.com/office/infopath/2007/PartnerControls"/>
    <xsd:element name="SharedWithUsers" ma:index="2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42de666c-d18b-4f83-9220-4656f6bfc6a3" xsi:nil="true"/>
    <TeamsChannelId xmlns="42de666c-d18b-4f83-9220-4656f6bfc6a3" xsi:nil="true"/>
    <FolderType xmlns="42de666c-d18b-4f83-9220-4656f6bfc6a3" xsi:nil="true"/>
    <Has_Teacher_Only_SectionGroup xmlns="42de666c-d18b-4f83-9220-4656f6bfc6a3" xsi:nil="true"/>
    <CultureName xmlns="42de666c-d18b-4f83-9220-4656f6bfc6a3" xsi:nil="true"/>
    <Distribution_Groups xmlns="42de666c-d18b-4f83-9220-4656f6bfc6a3" xsi:nil="true"/>
    <Invited_Teachers xmlns="42de666c-d18b-4f83-9220-4656f6bfc6a3" xsi:nil="true"/>
    <Owner xmlns="42de666c-d18b-4f83-9220-4656f6bfc6a3">
      <UserInfo>
        <DisplayName/>
        <AccountId xsi:nil="true"/>
        <AccountType/>
      </UserInfo>
    </Owner>
    <AppVersion xmlns="42de666c-d18b-4f83-9220-4656f6bfc6a3" xsi:nil="true"/>
    <NotebookType xmlns="42de666c-d18b-4f83-9220-4656f6bfc6a3" xsi:nil="true"/>
    <Teachers xmlns="42de666c-d18b-4f83-9220-4656f6bfc6a3">
      <UserInfo>
        <DisplayName/>
        <AccountId xsi:nil="true"/>
        <AccountType/>
      </UserInfo>
    </Teachers>
    <Students xmlns="42de666c-d18b-4f83-9220-4656f6bfc6a3">
      <UserInfo>
        <DisplayName/>
        <AccountId xsi:nil="true"/>
        <AccountType/>
      </UserInfo>
    </Students>
    <Student_Groups xmlns="42de666c-d18b-4f83-9220-4656f6bfc6a3">
      <UserInfo>
        <DisplayName/>
        <AccountId xsi:nil="true"/>
        <AccountType/>
      </UserInfo>
    </Student_Groups>
    <Templates xmlns="42de666c-d18b-4f83-9220-4656f6bfc6a3" xsi:nil="true"/>
    <Is_Collaboration_Space_Locked xmlns="42de666c-d18b-4f83-9220-4656f6bfc6a3" xsi:nil="true"/>
    <Invited_Students xmlns="42de666c-d18b-4f83-9220-4656f6bfc6a3" xsi:nil="true"/>
    <IsNotebookLocked xmlns="42de666c-d18b-4f83-9220-4656f6bfc6a3" xsi:nil="true"/>
    <LMS_Mappings xmlns="42de666c-d18b-4f83-9220-4656f6bfc6a3" xsi:nil="true"/>
    <Self_Registration_Enabled xmlns="42de666c-d18b-4f83-9220-4656f6bfc6a3" xsi:nil="true"/>
    <Math_Settings xmlns="42de666c-d18b-4f83-9220-4656f6bfc6a3" xsi:nil="true"/>
  </documentManagement>
</p:properties>
</file>

<file path=customXml/itemProps1.xml><?xml version="1.0" encoding="utf-8"?>
<ds:datastoreItem xmlns:ds="http://schemas.openxmlformats.org/officeDocument/2006/customXml" ds:itemID="{A631A098-2B01-4560-83EE-20DB784358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de666c-d18b-4f83-9220-4656f6bfc6a3"/>
    <ds:schemaRef ds:uri="e8185648-6a0b-4891-a8d0-4ec058f644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29DDBA-DEB1-4927-8390-3E85E7E919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BA4CBE-61D4-4738-A659-6EEDB9C1E8D2}">
  <ds:schemaRefs>
    <ds:schemaRef ds:uri="http://www.w3.org/XML/1998/namespace"/>
    <ds:schemaRef ds:uri="42de666c-d18b-4f83-9220-4656f6bfc6a3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e8185648-6a0b-4891-a8d0-4ec058f6442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Custom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 - 24</vt:lpstr>
      <vt:lpstr>Arial</vt:lpstr>
      <vt:lpstr>Arial - 18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Kisha Barnes</dc:creator>
  <cp:lastModifiedBy>Kisha Barnes</cp:lastModifiedBy>
  <cp:revision>1</cp:revision>
  <dcterms:created xsi:type="dcterms:W3CDTF">2020-04-21T16:16:25Z</dcterms:created>
  <dcterms:modified xsi:type="dcterms:W3CDTF">2020-04-21T16:16:28Z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0x01010075BECE3357BEE84F937AC463C6618AE8</vt:lpwstr>
  </property>
</Properties>
</file>